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143500" cy="9144000" type="screen16x9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882" y="-78"/>
      </p:cViewPr>
      <p:guideLst>
        <p:guide orient="horz" pos="2880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85763" y="2840569"/>
            <a:ext cx="4371975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1941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94086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796778" y="488951"/>
            <a:ext cx="867966" cy="104013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92882" y="488951"/>
            <a:ext cx="2518172" cy="104013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9853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2293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6301" y="5875867"/>
            <a:ext cx="4371975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06301" y="3875619"/>
            <a:ext cx="4371975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89164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92882" y="2844801"/>
            <a:ext cx="1693069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971675" y="2844801"/>
            <a:ext cx="1693069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944177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175" y="2046817"/>
            <a:ext cx="227260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57175" y="2899833"/>
            <a:ext cx="227260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2612827" y="2046817"/>
            <a:ext cx="227349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612827" y="2899833"/>
            <a:ext cx="227349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27169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837977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38177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176" y="364067"/>
            <a:ext cx="169217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010965" y="364068"/>
            <a:ext cx="287536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57176" y="1913468"/>
            <a:ext cx="169217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3179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8162" y="6400801"/>
            <a:ext cx="30861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008162" y="817033"/>
            <a:ext cx="30861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08162" y="7156452"/>
            <a:ext cx="30861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510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175" y="2133602"/>
            <a:ext cx="462915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257175" y="8475135"/>
            <a:ext cx="12001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757363" y="8475135"/>
            <a:ext cx="16287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3686175" y="8475135"/>
            <a:ext cx="12001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2334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91347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Presentazione su schermo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Riki Ustrell</dc:creator>
  <cp:lastModifiedBy>Riki Ustrell</cp:lastModifiedBy>
  <cp:revision>4</cp:revision>
  <dcterms:created xsi:type="dcterms:W3CDTF">2019-05-03T13:24:57Z</dcterms:created>
  <dcterms:modified xsi:type="dcterms:W3CDTF">2019-05-03T13:46:22Z</dcterms:modified>
</cp:coreProperties>
</file>