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5143500" cy="9144000" type="screen16x9"/>
  <p:notesSz cx="6858000" cy="9144000"/>
  <p:defaultTextStyle>
    <a:defPPr>
      <a:defRPr lang="it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3786" y="-78"/>
      </p:cViewPr>
      <p:guideLst>
        <p:guide orient="horz" pos="2880"/>
        <p:guide pos="16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385763" y="2840569"/>
            <a:ext cx="4371975" cy="196003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CH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771525" y="5181600"/>
            <a:ext cx="360045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CH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2D868-B93C-4BA4-94A0-0C2BD36B53F4}" type="datetimeFigureOut">
              <a:rPr lang="it-CH" smtClean="0"/>
              <a:t>03.05.2019</a:t>
            </a:fld>
            <a:endParaRPr lang="it-CH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3F6-9515-4F2F-8BF6-06AE6997DC98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719415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CH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CH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2D868-B93C-4BA4-94A0-0C2BD36B53F4}" type="datetimeFigureOut">
              <a:rPr lang="it-CH" smtClean="0"/>
              <a:t>03.05.2019</a:t>
            </a:fld>
            <a:endParaRPr lang="it-CH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3F6-9515-4F2F-8BF6-06AE6997DC98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940868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2796778" y="488951"/>
            <a:ext cx="867966" cy="104013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CH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92882" y="488951"/>
            <a:ext cx="2518172" cy="104013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CH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2D868-B93C-4BA4-94A0-0C2BD36B53F4}" type="datetimeFigureOut">
              <a:rPr lang="it-CH" smtClean="0"/>
              <a:t>03.05.2019</a:t>
            </a:fld>
            <a:endParaRPr lang="it-CH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3F6-9515-4F2F-8BF6-06AE6997DC98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4198534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CH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CH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2D868-B93C-4BA4-94A0-0C2BD36B53F4}" type="datetimeFigureOut">
              <a:rPr lang="it-CH" smtClean="0"/>
              <a:t>03.05.2019</a:t>
            </a:fld>
            <a:endParaRPr lang="it-CH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3F6-9515-4F2F-8BF6-06AE6997DC98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4122938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06301" y="5875867"/>
            <a:ext cx="4371975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CH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06301" y="3875619"/>
            <a:ext cx="4371975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2D868-B93C-4BA4-94A0-0C2BD36B53F4}" type="datetimeFigureOut">
              <a:rPr lang="it-CH" smtClean="0"/>
              <a:t>03.05.2019</a:t>
            </a:fld>
            <a:endParaRPr lang="it-CH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3F6-9515-4F2F-8BF6-06AE6997DC98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891643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CH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92882" y="2844801"/>
            <a:ext cx="1693069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CH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971675" y="2844801"/>
            <a:ext cx="1693069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CH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2D868-B93C-4BA4-94A0-0C2BD36B53F4}" type="datetimeFigureOut">
              <a:rPr lang="it-CH" smtClean="0"/>
              <a:t>03.05.2019</a:t>
            </a:fld>
            <a:endParaRPr lang="it-CH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3F6-9515-4F2F-8BF6-06AE6997DC98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944177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7175" y="366184"/>
            <a:ext cx="462915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CH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57175" y="2046817"/>
            <a:ext cx="2272606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257175" y="2899833"/>
            <a:ext cx="2272606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CH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2612827" y="2046817"/>
            <a:ext cx="2273498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2612827" y="2899833"/>
            <a:ext cx="2273498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CH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2D868-B93C-4BA4-94A0-0C2BD36B53F4}" type="datetimeFigureOut">
              <a:rPr lang="it-CH" smtClean="0"/>
              <a:t>03.05.2019</a:t>
            </a:fld>
            <a:endParaRPr lang="it-CH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3F6-9515-4F2F-8BF6-06AE6997DC98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4271691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CH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2D868-B93C-4BA4-94A0-0C2BD36B53F4}" type="datetimeFigureOut">
              <a:rPr lang="it-CH" smtClean="0"/>
              <a:t>03.05.2019</a:t>
            </a:fld>
            <a:endParaRPr lang="it-CH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3F6-9515-4F2F-8BF6-06AE6997DC98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837977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2D868-B93C-4BA4-94A0-0C2BD36B53F4}" type="datetimeFigureOut">
              <a:rPr lang="it-CH" smtClean="0"/>
              <a:t>03.05.2019</a:t>
            </a:fld>
            <a:endParaRPr lang="it-CH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3F6-9515-4F2F-8BF6-06AE6997DC98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381777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7176" y="364067"/>
            <a:ext cx="1692176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CH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010965" y="364068"/>
            <a:ext cx="2875360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CH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57176" y="1913468"/>
            <a:ext cx="1692176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2D868-B93C-4BA4-94A0-0C2BD36B53F4}" type="datetimeFigureOut">
              <a:rPr lang="it-CH" smtClean="0"/>
              <a:t>03.05.2019</a:t>
            </a:fld>
            <a:endParaRPr lang="it-CH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3F6-9515-4F2F-8BF6-06AE6997DC98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631791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08162" y="6400801"/>
            <a:ext cx="30861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CH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008162" y="817033"/>
            <a:ext cx="30861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CH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008162" y="7156452"/>
            <a:ext cx="30861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2D868-B93C-4BA4-94A0-0C2BD36B53F4}" type="datetimeFigureOut">
              <a:rPr lang="it-CH" smtClean="0"/>
              <a:t>03.05.2019</a:t>
            </a:fld>
            <a:endParaRPr lang="it-CH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943F6-9515-4F2F-8BF6-06AE6997DC98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45106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257175" y="366184"/>
            <a:ext cx="462915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CH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57175" y="2133602"/>
            <a:ext cx="462915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CH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257175" y="8475135"/>
            <a:ext cx="12001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2D868-B93C-4BA4-94A0-0C2BD36B53F4}" type="datetimeFigureOut">
              <a:rPr lang="it-CH" smtClean="0"/>
              <a:t>03.05.2019</a:t>
            </a:fld>
            <a:endParaRPr lang="it-CH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757363" y="8475135"/>
            <a:ext cx="16287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CH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3686175" y="8475135"/>
            <a:ext cx="12001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943F6-9515-4F2F-8BF6-06AE6997DC98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623342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498257" y="772116"/>
            <a:ext cx="41264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600" dirty="0" smtClean="0">
                <a:solidFill>
                  <a:schemeClr val="bg1"/>
                </a:solidFill>
                <a:latin typeface="HelveticaNeueLT Std Lt Ext" pitchFamily="34" charset="0"/>
              </a:rPr>
              <a:t>Write the desired</a:t>
            </a:r>
          </a:p>
          <a:p>
            <a:pPr algn="ctr"/>
            <a:r>
              <a:rPr lang="en-GB" sz="3600" dirty="0" smtClean="0">
                <a:solidFill>
                  <a:schemeClr val="bg1"/>
                </a:solidFill>
                <a:latin typeface="HelveticaNeueLT Std Lt Ext" pitchFamily="34" charset="0"/>
              </a:rPr>
              <a:t>title</a:t>
            </a:r>
            <a:endParaRPr lang="it-CH" sz="3600" dirty="0">
              <a:solidFill>
                <a:schemeClr val="bg1"/>
              </a:solidFill>
              <a:latin typeface="HelveticaNeueLT Std Lt Ext" pitchFamily="34" charset="0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614" y="3635896"/>
            <a:ext cx="2630186" cy="1665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134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614" y="3635896"/>
            <a:ext cx="2630186" cy="1665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163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498257" y="772116"/>
            <a:ext cx="41264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600" dirty="0" smtClean="0">
                <a:solidFill>
                  <a:schemeClr val="bg1"/>
                </a:solidFill>
                <a:latin typeface="HelveticaNeueLT Std Lt Ext" pitchFamily="34" charset="0"/>
              </a:rPr>
              <a:t>Write the desired</a:t>
            </a:r>
          </a:p>
          <a:p>
            <a:pPr algn="ctr"/>
            <a:r>
              <a:rPr lang="en-GB" sz="3600" dirty="0" smtClean="0">
                <a:solidFill>
                  <a:schemeClr val="bg1"/>
                </a:solidFill>
                <a:latin typeface="HelveticaNeueLT Std Lt Ext" pitchFamily="34" charset="0"/>
              </a:rPr>
              <a:t>title</a:t>
            </a:r>
            <a:endParaRPr lang="it-CH" sz="3600" dirty="0">
              <a:solidFill>
                <a:schemeClr val="bg1"/>
              </a:solidFill>
              <a:latin typeface="HelveticaNeueLT Std Lt Ext" pitchFamily="34" charset="0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614" y="3635896"/>
            <a:ext cx="2630186" cy="1665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127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614" y="3635896"/>
            <a:ext cx="2630186" cy="1665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782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498257" y="772116"/>
            <a:ext cx="41264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600" dirty="0" smtClean="0">
                <a:solidFill>
                  <a:schemeClr val="bg1"/>
                </a:solidFill>
                <a:latin typeface="HelveticaNeueLT Std Lt Ext" pitchFamily="34" charset="0"/>
              </a:rPr>
              <a:t>Write the desired</a:t>
            </a:r>
          </a:p>
          <a:p>
            <a:pPr algn="ctr"/>
            <a:r>
              <a:rPr lang="en-GB" sz="3600" dirty="0" smtClean="0">
                <a:solidFill>
                  <a:schemeClr val="bg1"/>
                </a:solidFill>
                <a:latin typeface="HelveticaNeueLT Std Lt Ext" pitchFamily="34" charset="0"/>
              </a:rPr>
              <a:t>title</a:t>
            </a:r>
            <a:endParaRPr lang="it-CH" sz="3600" dirty="0">
              <a:solidFill>
                <a:schemeClr val="bg1"/>
              </a:solidFill>
              <a:latin typeface="HelveticaNeueLT Std Lt Ext" pitchFamily="34" charset="0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614" y="3635896"/>
            <a:ext cx="2630186" cy="1665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2534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12</Words>
  <Application>Microsoft Office PowerPoint</Application>
  <PresentationFormat>Presentazione su schermo (16:9)</PresentationFormat>
  <Paragraphs>6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6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Riki Ustrell</dc:creator>
  <cp:lastModifiedBy>Riki Ustrell</cp:lastModifiedBy>
  <cp:revision>4</cp:revision>
  <dcterms:created xsi:type="dcterms:W3CDTF">2019-05-03T13:24:57Z</dcterms:created>
  <dcterms:modified xsi:type="dcterms:W3CDTF">2019-05-03T13:59:17Z</dcterms:modified>
</cp:coreProperties>
</file>